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76E296-B692-4008-9B82-22AA19069CD5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C712F-BBED-48EE-A655-B5C442A911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3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2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77af7f3-b2a5-4e37-b7f0-61ec2c1d321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914400"/>
            <a:ext cx="4620220" cy="5791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1752600"/>
            <a:ext cx="4114800" cy="3048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/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en-US" sz="6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/>
              <a:t>	</a:t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181600" y="2514600"/>
            <a:ext cx="3810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Concursul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Arhitectură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„Ion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Socolescu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”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este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manifestare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traditie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dedicată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elevilor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clasele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gimnaziu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și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liceu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din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cadrul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școlilor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gimnaziale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liceelor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și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palate ale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copiilor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municipiul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București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județul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Ilfov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și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toata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țara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dar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și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din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spațiul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european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acolo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unde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există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interes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pentru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universul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citadin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pentru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relația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care se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stabilește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în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om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și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spațiul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construit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. 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667000"/>
            <a:ext cx="3657600" cy="38862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 </a:t>
            </a:r>
          </a:p>
          <a:p>
            <a:pPr algn="r">
              <a:buNone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Cojocaru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buNone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Premiul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liceu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loc 1 eva cojocaru fotografie lice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724400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2600" y="3276600"/>
            <a:ext cx="3124200" cy="312420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Alicia </a:t>
            </a:r>
          </a:p>
          <a:p>
            <a:pPr algn="r">
              <a:buNone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Ionese</a:t>
            </a:r>
            <a:endParaRPr lang="en-US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buNone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Marele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Premiu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licia ionese marele premi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7800"/>
            <a:ext cx="6409764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2-05-16 at 12.08.22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5943600" cy="5867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219200"/>
            <a:ext cx="3962400" cy="4953000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en-US" dirty="0" smtClean="0"/>
              <a:t>  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Expozi</a:t>
            </a:r>
            <a:r>
              <a:rPr lang="ro-R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ț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ia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prezint</a:t>
            </a:r>
            <a:r>
              <a:rPr lang="ro-R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ă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o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selec</a:t>
            </a:r>
            <a:r>
              <a:rPr lang="ro-R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ț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de 40 de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lucr</a:t>
            </a:r>
            <a:r>
              <a:rPr lang="ro-R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ă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din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1500 de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particip</a:t>
            </a:r>
            <a:r>
              <a:rPr lang="ro-R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ă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la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toate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sec</a:t>
            </a:r>
            <a:r>
              <a:rPr lang="ro-R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ț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iunile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acestei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edi</a:t>
            </a:r>
            <a:r>
              <a:rPr lang="ro-R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ț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ii</a:t>
            </a:r>
            <a:r>
              <a:rPr lang="ro-RO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,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reunite sub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tema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GREEN CITY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5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fish ed 5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3048000"/>
            <a:ext cx="8458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8229600" cy="2743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	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err="1" smtClean="0"/>
              <a:t>Parteneri</a:t>
            </a:r>
            <a:r>
              <a:rPr lang="en-US" sz="2700" dirty="0" smtClean="0"/>
              <a:t> </a:t>
            </a:r>
            <a:r>
              <a:rPr lang="en-US" sz="2700" dirty="0" err="1" smtClean="0"/>
              <a:t>principali</a:t>
            </a:r>
            <a:r>
              <a:rPr lang="en-US" sz="2700" dirty="0" smtClean="0"/>
              <a:t> </a:t>
            </a:r>
            <a:r>
              <a:rPr lang="en-US" sz="2700" dirty="0" smtClean="0"/>
              <a:t>:</a:t>
            </a:r>
            <a:br>
              <a:rPr lang="en-US" sz="2700" dirty="0" smtClean="0"/>
            </a:br>
            <a:r>
              <a:rPr lang="en-US" sz="2700" dirty="0" smtClean="0"/>
              <a:t>- </a:t>
            </a:r>
            <a:r>
              <a:rPr lang="en-US" sz="2700" dirty="0" err="1" smtClean="0"/>
              <a:t>Primaria</a:t>
            </a:r>
            <a:r>
              <a:rPr lang="en-US" sz="2700" dirty="0" smtClean="0"/>
              <a:t> Sector 1, </a:t>
            </a:r>
            <a:r>
              <a:rPr lang="en-US" sz="2700" dirty="0" err="1" smtClean="0"/>
              <a:t>Bucuresti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- </a:t>
            </a:r>
            <a:r>
              <a:rPr lang="en-US" sz="2700" dirty="0" err="1" smtClean="0"/>
              <a:t>Universitatea</a:t>
            </a:r>
            <a:r>
              <a:rPr lang="en-US" sz="2700" dirty="0" smtClean="0"/>
              <a:t> de </a:t>
            </a:r>
            <a:br>
              <a:rPr lang="en-US" sz="2700" dirty="0" smtClean="0"/>
            </a:br>
            <a:r>
              <a:rPr lang="en-US" sz="2700" dirty="0" smtClean="0"/>
              <a:t>  </a:t>
            </a:r>
            <a:r>
              <a:rPr lang="en-US" sz="2700" dirty="0" err="1" smtClean="0"/>
              <a:t>Arhitectura</a:t>
            </a:r>
            <a:r>
              <a:rPr lang="en-US" sz="2700" dirty="0" smtClean="0"/>
              <a:t> </a:t>
            </a:r>
            <a:r>
              <a:rPr lang="en-US" sz="2700" dirty="0" err="1" smtClean="0"/>
              <a:t>si</a:t>
            </a:r>
            <a:r>
              <a:rPr lang="en-US" sz="2700" dirty="0" smtClean="0"/>
              <a:t> Urbanism “Ion </a:t>
            </a:r>
            <a:r>
              <a:rPr lang="en-US" sz="2700" dirty="0" err="1" smtClean="0"/>
              <a:t>Mincu</a:t>
            </a:r>
            <a:r>
              <a:rPr lang="en-US" sz="2700" dirty="0" smtClean="0"/>
              <a:t>”, </a:t>
            </a:r>
            <a:r>
              <a:rPr lang="en-US" sz="2700" dirty="0" err="1" smtClean="0"/>
              <a:t>Bucuresti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  </a:t>
            </a:r>
            <a:br>
              <a:rPr lang="en-US" sz="2700" dirty="0" smtClean="0"/>
            </a:br>
            <a:r>
              <a:rPr lang="en-US" sz="2700" dirty="0" smtClean="0"/>
              <a:t>- ALLBIM NET, </a:t>
            </a:r>
            <a:r>
              <a:rPr lang="en-US" sz="2700" dirty="0" err="1" smtClean="0"/>
              <a:t>Bucuresti</a:t>
            </a:r>
            <a:r>
              <a:rPr lang="en-US" sz="2700" dirty="0" smtClean="0"/>
              <a:t> </a:t>
            </a:r>
            <a:br>
              <a:rPr lang="en-US" sz="2700" dirty="0" smtClean="0"/>
            </a:br>
            <a:endParaRPr lang="en-US" sz="2700" dirty="0"/>
          </a:p>
        </p:txBody>
      </p:sp>
      <p:pic>
        <p:nvPicPr>
          <p:cNvPr id="5" name="Picture 4" descr="WhatsApp Image 2022-09-19 at 10.11.00 A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914400"/>
            <a:ext cx="619021" cy="627642"/>
          </a:xfrm>
          <a:prstGeom prst="rect">
            <a:avLst/>
          </a:prstGeom>
        </p:spPr>
      </p:pic>
      <p:pic>
        <p:nvPicPr>
          <p:cNvPr id="8" name="Picture 7" descr="Logo-UAUI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524000"/>
            <a:ext cx="1066800" cy="721722"/>
          </a:xfrm>
          <a:prstGeom prst="rect">
            <a:avLst/>
          </a:prstGeom>
        </p:spPr>
      </p:pic>
      <p:pic>
        <p:nvPicPr>
          <p:cNvPr id="9" name="Picture 8" descr="Logo-ALLBIM-NE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200" y="2438400"/>
            <a:ext cx="844751" cy="533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29718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Ne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dorim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0"/>
            <a:ext cx="4191000" cy="3810000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Stimularea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potențialului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artistic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elevilor</a:t>
            </a:r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Îmbunătățirea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competențelor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elevilor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Recunoașterea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și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promovarea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national a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tinerelor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în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domeniul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vocațional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arte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vizuale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</a:t>
            </a:r>
            <a:r>
              <a:rPr lang="en-US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arhitectură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6248400" cy="914400"/>
          </a:xfrm>
        </p:spPr>
        <p:txBody>
          <a:bodyPr>
            <a:normAutofit fontScale="90000"/>
          </a:bodyPr>
          <a:lstStyle/>
          <a:p>
            <a:r>
              <a:rPr lang="en-US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Secțiunile</a:t>
            </a:r>
            <a:r>
              <a:rPr lang="en-US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din </a:t>
            </a:r>
            <a:r>
              <a:rPr lang="en-US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proiect</a:t>
            </a:r>
            <a:r>
              <a:rPr lang="en-US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pc="-15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sunt</a:t>
            </a:r>
            <a:r>
              <a:rPr lang="en-US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pc="-150" dirty="0" smtClean="0"/>
              <a:t/>
            </a:r>
            <a:br>
              <a:rPr lang="en-US" spc="-150" dirty="0" smtClean="0"/>
            </a:br>
            <a:endParaRPr lang="en-US" spc="-1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6019800" cy="4525963"/>
          </a:xfrm>
        </p:spPr>
        <p:txBody>
          <a:bodyPr>
            <a:normAutofit/>
          </a:bodyPr>
          <a:lstStyle/>
          <a:p>
            <a:r>
              <a:rPr lang="en-US" spc="-15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     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Compoziție</a:t>
            </a:r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arhitecturală</a:t>
            </a:r>
            <a:endParaRPr 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     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Fotografie</a:t>
            </a:r>
            <a:endParaRPr 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     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Pictura</a:t>
            </a:r>
            <a:endParaRPr 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     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Grafică</a:t>
            </a:r>
            <a:endParaRPr 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     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Artă</a:t>
            </a:r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urbană</a:t>
            </a:r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Graffiti</a:t>
            </a:r>
          </a:p>
          <a:p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      Green City - 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Modelare</a:t>
            </a:r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digitală</a:t>
            </a:r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3D</a:t>
            </a:r>
          </a:p>
          <a:p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     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Scriere</a:t>
            </a:r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creativă</a:t>
            </a:r>
            <a:endParaRPr lang="en-US" spc="-1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●        Imagine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digitală</a:t>
            </a:r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spc="-15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Afis</a:t>
            </a:r>
            <a:r>
              <a:rPr lang="en-US" spc="-15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1000" b="-4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3687762"/>
          </a:xfrm>
        </p:spPr>
        <p:txBody>
          <a:bodyPr>
            <a:noAutofit/>
          </a:bodyPr>
          <a:lstStyle/>
          <a:p>
            <a:pPr algn="l"/>
            <a:r>
              <a:rPr lang="en-US" sz="2800" spc="-150" dirty="0" smtClean="0">
                <a:solidFill>
                  <a:schemeClr val="bg1"/>
                </a:solidFill>
              </a:rPr>
              <a:t>	</a:t>
            </a:r>
            <a:r>
              <a:rPr lang="en-US" sz="2800" spc="-150" dirty="0" err="1" smtClean="0">
                <a:solidFill>
                  <a:schemeClr val="bg1"/>
                </a:solidFill>
              </a:rPr>
              <a:t>Prin</a:t>
            </a:r>
            <a:r>
              <a:rPr lang="en-US" sz="2800" spc="-150" dirty="0" smtClean="0">
                <a:solidFill>
                  <a:schemeClr val="bg1"/>
                </a:solidFill>
              </a:rPr>
              <a:t>  </a:t>
            </a:r>
            <a:r>
              <a:rPr lang="en-US" sz="2800" spc="-150" dirty="0" err="1" smtClean="0">
                <a:solidFill>
                  <a:schemeClr val="bg1"/>
                </a:solidFill>
              </a:rPr>
              <a:t>tema</a:t>
            </a:r>
            <a:r>
              <a:rPr lang="en-US" sz="2800" spc="-150" dirty="0" smtClean="0">
                <a:solidFill>
                  <a:schemeClr val="bg1"/>
                </a:solidFill>
              </a:rPr>
              <a:t> </a:t>
            </a:r>
            <a:r>
              <a:rPr lang="en-US" sz="2800" spc="-150" dirty="0" err="1" smtClean="0">
                <a:solidFill>
                  <a:schemeClr val="bg1"/>
                </a:solidFill>
              </a:rPr>
              <a:t>propusa</a:t>
            </a:r>
            <a:r>
              <a:rPr lang="en-US" sz="2800" spc="-150" dirty="0" smtClean="0">
                <a:solidFill>
                  <a:schemeClr val="bg1"/>
                </a:solidFill>
              </a:rPr>
              <a:t> ne-am </a:t>
            </a:r>
            <a:r>
              <a:rPr lang="en-US" sz="2800" spc="-150" dirty="0" err="1" smtClean="0">
                <a:solidFill>
                  <a:schemeClr val="bg1"/>
                </a:solidFill>
              </a:rPr>
              <a:t>dorit</a:t>
            </a:r>
            <a:r>
              <a:rPr lang="en-US" sz="2800" spc="-150" dirty="0" smtClean="0">
                <a:solidFill>
                  <a:schemeClr val="bg1"/>
                </a:solidFill>
              </a:rPr>
              <a:t>  </a:t>
            </a:r>
            <a:r>
              <a:rPr lang="en-US" sz="2800" spc="-150" dirty="0" err="1">
                <a:solidFill>
                  <a:schemeClr val="bg1"/>
                </a:solidFill>
              </a:rPr>
              <a:t>să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lansam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provocarea</a:t>
            </a:r>
            <a:r>
              <a:rPr lang="en-US" sz="2800" spc="-150" dirty="0">
                <a:solidFill>
                  <a:schemeClr val="bg1"/>
                </a:solidFill>
              </a:rPr>
              <a:t> de a </a:t>
            </a:r>
            <a:r>
              <a:rPr lang="en-US" sz="2800" spc="-150" dirty="0" err="1">
                <a:solidFill>
                  <a:schemeClr val="bg1"/>
                </a:solidFill>
              </a:rPr>
              <a:t>defini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creativ</a:t>
            </a:r>
            <a:r>
              <a:rPr lang="en-US" sz="2800" spc="-150" dirty="0">
                <a:solidFill>
                  <a:schemeClr val="bg1"/>
                </a:solidFill>
              </a:rPr>
              <a:t> un </a:t>
            </a:r>
            <a:r>
              <a:rPr lang="en-US" sz="2800" spc="-150" dirty="0" err="1">
                <a:solidFill>
                  <a:schemeClr val="bg1"/>
                </a:solidFill>
              </a:rPr>
              <a:t>oraș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verde</a:t>
            </a:r>
            <a:r>
              <a:rPr lang="en-US" sz="2800" spc="-150" dirty="0">
                <a:solidFill>
                  <a:schemeClr val="bg1"/>
                </a:solidFill>
              </a:rPr>
              <a:t> ca </a:t>
            </a:r>
            <a:r>
              <a:rPr lang="en-US" sz="2800" spc="-150" dirty="0" err="1">
                <a:solidFill>
                  <a:schemeClr val="bg1"/>
                </a:solidFill>
              </a:rPr>
              <a:t>pe</a:t>
            </a:r>
            <a:r>
              <a:rPr lang="en-US" sz="2800" spc="-150" dirty="0">
                <a:solidFill>
                  <a:schemeClr val="bg1"/>
                </a:solidFill>
              </a:rPr>
              <a:t> un </a:t>
            </a:r>
            <a:r>
              <a:rPr lang="en-US" sz="2800" spc="-150" dirty="0" err="1">
                <a:solidFill>
                  <a:schemeClr val="bg1"/>
                </a:solidFill>
              </a:rPr>
              <a:t>spațiu</a:t>
            </a:r>
            <a:r>
              <a:rPr lang="en-US" sz="2800" spc="-150" dirty="0">
                <a:solidFill>
                  <a:schemeClr val="bg1"/>
                </a:solidFill>
              </a:rPr>
              <a:t> care </a:t>
            </a:r>
            <a:r>
              <a:rPr lang="en-US" sz="2800" spc="-150" dirty="0" err="1">
                <a:solidFill>
                  <a:schemeClr val="bg1"/>
                </a:solidFill>
              </a:rPr>
              <a:t>promovează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în</a:t>
            </a:r>
            <a:r>
              <a:rPr lang="en-US" sz="2800" spc="-150" dirty="0">
                <a:solidFill>
                  <a:schemeClr val="bg1"/>
                </a:solidFill>
              </a:rPr>
              <a:t> mod </a:t>
            </a:r>
            <a:r>
              <a:rPr lang="en-US" sz="2800" spc="-150" dirty="0" err="1">
                <a:solidFill>
                  <a:schemeClr val="bg1"/>
                </a:solidFill>
              </a:rPr>
              <a:t>extensiv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soluții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verzi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și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își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ancorează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dezvoltarea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locală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într</a:t>
            </a:r>
            <a:r>
              <a:rPr lang="en-US" sz="2800" spc="-150" dirty="0">
                <a:solidFill>
                  <a:schemeClr val="bg1"/>
                </a:solidFill>
              </a:rPr>
              <a:t>-o </a:t>
            </a:r>
            <a:r>
              <a:rPr lang="en-US" sz="2800" spc="-150" dirty="0" err="1">
                <a:solidFill>
                  <a:schemeClr val="bg1"/>
                </a:solidFill>
              </a:rPr>
              <a:t>relatie</a:t>
            </a:r>
            <a:r>
              <a:rPr lang="en-US" sz="2800" spc="-150" dirty="0">
                <a:solidFill>
                  <a:schemeClr val="bg1"/>
                </a:solidFill>
              </a:rPr>
              <a:t> de </a:t>
            </a:r>
            <a:r>
              <a:rPr lang="en-US" sz="2800" spc="-150" dirty="0" err="1">
                <a:solidFill>
                  <a:schemeClr val="bg1"/>
                </a:solidFill>
              </a:rPr>
              <a:t>armonie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intre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om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si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mediu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atat</a:t>
            </a:r>
            <a:r>
              <a:rPr lang="en-US" sz="2800" spc="-150" dirty="0">
                <a:solidFill>
                  <a:schemeClr val="bg1"/>
                </a:solidFill>
              </a:rPr>
              <a:t> natural cat </a:t>
            </a:r>
            <a:r>
              <a:rPr lang="en-US" sz="2800" spc="-150" dirty="0" err="1">
                <a:solidFill>
                  <a:schemeClr val="bg1"/>
                </a:solidFill>
              </a:rPr>
              <a:t>si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construit</a:t>
            </a:r>
            <a:r>
              <a:rPr lang="en-US" sz="2800" spc="-150" dirty="0">
                <a:solidFill>
                  <a:schemeClr val="bg1"/>
                </a:solidFill>
              </a:rPr>
              <a:t> .</a:t>
            </a:r>
            <a:r>
              <a:rPr lang="en-US" sz="2800" spc="-150" dirty="0" err="1">
                <a:solidFill>
                  <a:schemeClr val="bg1"/>
                </a:solidFill>
              </a:rPr>
              <a:t>Scopul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nostru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este</a:t>
            </a:r>
            <a:r>
              <a:rPr lang="en-US" sz="2800" spc="-150" dirty="0">
                <a:solidFill>
                  <a:schemeClr val="bg1"/>
                </a:solidFill>
              </a:rPr>
              <a:t> de a </a:t>
            </a:r>
            <a:r>
              <a:rPr lang="en-US" sz="2800" spc="-150" dirty="0" err="1">
                <a:solidFill>
                  <a:schemeClr val="bg1"/>
                </a:solidFill>
              </a:rPr>
              <a:t>inspira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profesioniștii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urbani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prin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lucrările</a:t>
            </a:r>
            <a:r>
              <a:rPr lang="en-US" sz="2800" spc="-150" dirty="0">
                <a:solidFill>
                  <a:schemeClr val="bg1"/>
                </a:solidFill>
              </a:rPr>
              <a:t> create </a:t>
            </a:r>
            <a:r>
              <a:rPr lang="en-US" sz="2800" spc="-150" dirty="0" err="1">
                <a:solidFill>
                  <a:schemeClr val="bg1"/>
                </a:solidFill>
              </a:rPr>
              <a:t>să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facă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orașele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să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funcționeze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pentru</a:t>
            </a:r>
            <a:r>
              <a:rPr lang="en-US" sz="2800" spc="-150" dirty="0">
                <a:solidFill>
                  <a:schemeClr val="bg1"/>
                </a:solidFill>
              </a:rPr>
              <a:t> </a:t>
            </a:r>
            <a:r>
              <a:rPr lang="en-US" sz="2800" spc="-150" dirty="0" err="1">
                <a:solidFill>
                  <a:schemeClr val="bg1"/>
                </a:solidFill>
              </a:rPr>
              <a:t>toți</a:t>
            </a:r>
            <a:r>
              <a:rPr lang="en-US" sz="2800" spc="-150" dirty="0">
                <a:solidFill>
                  <a:schemeClr val="bg1"/>
                </a:solidFill>
              </a:rPr>
              <a:t>.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600200"/>
            <a:ext cx="4038600" cy="49530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uliana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eorgiana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Rosca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buNone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Compozitie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arhitectura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buNone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Premiul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I-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liceu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WhatsApp Image 2022-09-17 at 3.09.36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50292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chemeClr val="bg1"/>
            </a:gs>
            <a:gs pos="50000">
              <a:srgbClr val="9CB86E"/>
            </a:gs>
            <a:gs pos="100000">
              <a:srgbClr val="156B13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sApp Image 2022-09-17 at 3.08.54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66800"/>
            <a:ext cx="4876801" cy="57912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2332037"/>
            <a:ext cx="42672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 </a:t>
            </a:r>
          </a:p>
          <a:p>
            <a:pPr algn="r">
              <a:buNone/>
            </a:pP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Cojocaru </a:t>
            </a:r>
          </a:p>
          <a:p>
            <a:pPr algn="r">
              <a:buNone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rafica </a:t>
            </a:r>
          </a:p>
          <a:p>
            <a:pPr algn="r">
              <a:buNone/>
            </a:pPr>
            <a:r>
              <a:rPr lang="pt-BR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remiul I- liceu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667000"/>
            <a:ext cx="4038600" cy="3733800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Maria Bianca </a:t>
            </a:r>
          </a:p>
          <a:p>
            <a:pPr algn="r">
              <a:buNone/>
            </a:pP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Banu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buNone/>
            </a:pP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ictura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>
              <a:buNone/>
            </a:pPr>
            <a:r>
              <a:rPr lang="en-US" sz="40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remiul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liceu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Maria bianca banu Pictura 1 liceu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4949765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57800" y="2438400"/>
            <a:ext cx="3581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 </a:t>
            </a:r>
          </a:p>
          <a:p>
            <a:pPr algn="r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arius </a:t>
            </a:r>
          </a:p>
          <a:p>
            <a:pPr algn="r"/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Trifan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</a:t>
            </a:r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digitala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Premiul</a:t>
            </a:r>
            <a:r>
              <a:rPr 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 </a:t>
            </a:r>
          </a:p>
          <a:p>
            <a:pPr algn="r"/>
            <a:r>
              <a:rPr lang="en-US" sz="4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Liceu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WhatsApp Image 2022-09-17 at 2.52.54 PM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4847277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DDEBCF">
                <a:alpha val="0"/>
              </a:srgbClr>
            </a:gs>
            <a:gs pos="50000">
              <a:srgbClr val="9CB86E"/>
            </a:gs>
            <a:gs pos="100000">
              <a:srgbClr val="156B13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it-IT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ndrei Mardale Modelare 3 D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andrei mardale 3D modelare  mentiun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704838"/>
            <a:ext cx="8839200" cy="515316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5334</TotalTime>
  <Words>152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Flow</vt:lpstr>
      <vt:lpstr>                           </vt:lpstr>
      <vt:lpstr>  Ne dorim </vt:lpstr>
      <vt:lpstr>Secțiunile din proiect sunt: </vt:lpstr>
      <vt:lpstr> Prin  tema propusa ne-am dorit  să lansam provocarea de a defini creativ un oraș verde ca pe un spațiu care promovează în mod extensiv soluții verzi și își ancorează dezvoltarea locală într-o relatie de armonie intre om si mediu atat natural cat si construit .Scopul nostru este de a inspira profesioniștii urbani prin lucrările create să facă orașele să funcționeze pentru toți. </vt:lpstr>
      <vt:lpstr>Slide 5</vt:lpstr>
      <vt:lpstr>Slide 6</vt:lpstr>
      <vt:lpstr>Slide 7</vt:lpstr>
      <vt:lpstr>Slide 8</vt:lpstr>
      <vt:lpstr>Andrei Mardale Modelare 3 D</vt:lpstr>
      <vt:lpstr>Slide 10</vt:lpstr>
      <vt:lpstr>Slide 11</vt:lpstr>
      <vt:lpstr>Slide 12</vt:lpstr>
      <vt:lpstr>   Parteneri principali : - Primaria Sector 1, Bucuresti - Universitatea de    Arhitectura si Urbanism “Ion Mincu”, Bucuresti    - ALLBIM NET, Bucuresti  </vt:lpstr>
    </vt:vector>
  </TitlesOfParts>
  <Company>AUIPUSP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</dc:title>
  <dc:creator>elev</dc:creator>
  <cp:lastModifiedBy>elev</cp:lastModifiedBy>
  <cp:revision>46</cp:revision>
  <dcterms:created xsi:type="dcterms:W3CDTF">2022-09-15T12:52:00Z</dcterms:created>
  <dcterms:modified xsi:type="dcterms:W3CDTF">2022-09-19T09:08:25Z</dcterms:modified>
</cp:coreProperties>
</file>